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01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-airwatec\ld2\EAU\EAU%20xxxx\Cahier%20des%20charges\Pertes%20de%20charge%20TOUT%2009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erver-airwatec\ld2\EAU\EAU%20xxxx\Cahier%20des%20charge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server-airwatec\ld2\EAU\EAU%20xxxx\Cahier%20des%20charge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server-airwatec\ld2\EAU\EAU%20xxxx\Cahier%20des%20charge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server-airwatec\ld2\EAU\EAU%20xxxx\Cahier%20des%20charges\Pertes%20de%20charge%20TOUT%2009-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server-airwatec\ld2\EAU\EAU%20xxxx\Cahier%20des%20charges\Pertes%20de%20charge%20TOUT%2009-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server-airwatec\ld2\EAU\EAU%20xxxx\Cahier%20des%20charges\Pertes%20de%20charge%20TOUT%2009-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server-airwatec\ld2\EAU\EAU%20xxxx\Cahier%20des%20charge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66710419581704"/>
          <c:y val="0.22887323943661972"/>
          <c:w val="0.75806650618097426"/>
          <c:h val="0.5704225352112676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NW'!$A$103:$A$112</c:f>
              <c:numCache>
                <c:formatCode>General</c:formatCode>
                <c:ptCount val="10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  <c:pt idx="9">
                  <c:v>7500</c:v>
                </c:pt>
              </c:numCache>
            </c:numRef>
          </c:xVal>
          <c:yVal>
            <c:numRef>
              <c:f>'Daten NW'!$B$103:$B$112</c:f>
              <c:numCache>
                <c:formatCode>0.00</c:formatCode>
                <c:ptCount val="10"/>
                <c:pt idx="0">
                  <c:v>8.0500000000000002E-2</c:v>
                </c:pt>
                <c:pt idx="1">
                  <c:v>0.11499999999999999</c:v>
                </c:pt>
                <c:pt idx="2">
                  <c:v>0.13799999999999998</c:v>
                </c:pt>
                <c:pt idx="3">
                  <c:v>0.14949999999999999</c:v>
                </c:pt>
                <c:pt idx="4">
                  <c:v>0.17249999999999999</c:v>
                </c:pt>
                <c:pt idx="5">
                  <c:v>0.184</c:v>
                </c:pt>
                <c:pt idx="6">
                  <c:v>0.22999999999999998</c:v>
                </c:pt>
                <c:pt idx="7">
                  <c:v>0.26450000000000001</c:v>
                </c:pt>
                <c:pt idx="8">
                  <c:v>0.3105</c:v>
                </c:pt>
                <c:pt idx="9">
                  <c:v>0.35649999999999998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597-4B0D-84D2-7DAF5B4D9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56848"/>
        <c:axId val="433957632"/>
      </c:scatterChart>
      <c:valAx>
        <c:axId val="433956848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57632"/>
        <c:crosses val="autoZero"/>
        <c:crossBetween val="midCat"/>
        <c:majorUnit val="1000"/>
      </c:valAx>
      <c:valAx>
        <c:axId val="43395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56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66710419581704"/>
          <c:y val="0.22887323943661972"/>
          <c:w val="0.75806650618097426"/>
          <c:h val="0.5704225352112676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NW'!$C$103:$C$111</c:f>
              <c:numCache>
                <c:formatCode>General</c:formatCode>
                <c:ptCount val="9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</c:numCache>
            </c:numRef>
          </c:xVal>
          <c:yVal>
            <c:numRef>
              <c:f>'Daten NW'!$D$103:$D$111</c:f>
              <c:numCache>
                <c:formatCode>General</c:formatCode>
                <c:ptCount val="9"/>
                <c:pt idx="0">
                  <c:v>7.0000000000000007E-2</c:v>
                </c:pt>
                <c:pt idx="1">
                  <c:v>0.1</c:v>
                </c:pt>
                <c:pt idx="2">
                  <c:v>0.12</c:v>
                </c:pt>
                <c:pt idx="3">
                  <c:v>0.13</c:v>
                </c:pt>
                <c:pt idx="4">
                  <c:v>0.15</c:v>
                </c:pt>
                <c:pt idx="5">
                  <c:v>0.16</c:v>
                </c:pt>
                <c:pt idx="6">
                  <c:v>0.2</c:v>
                </c:pt>
                <c:pt idx="7">
                  <c:v>0.23</c:v>
                </c:pt>
                <c:pt idx="8">
                  <c:v>0.27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094-4BF3-A197-9FB30565A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55280"/>
        <c:axId val="433964688"/>
      </c:scatterChart>
      <c:valAx>
        <c:axId val="433955280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4688"/>
        <c:crosses val="autoZero"/>
        <c:crossBetween val="midCat"/>
        <c:majorUnit val="1000"/>
      </c:valAx>
      <c:valAx>
        <c:axId val="43396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55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41379310344829"/>
          <c:y val="0.22887323943661972"/>
          <c:w val="0.75331564986737398"/>
          <c:h val="0.56690140845070425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NW'!$F$103:$F$111</c:f>
              <c:numCache>
                <c:formatCode>General</c:formatCode>
                <c:ptCount val="9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</c:numCache>
            </c:numRef>
          </c:xVal>
          <c:yVal>
            <c:numRef>
              <c:f>'Daten NW'!$G$103:$G$111</c:f>
              <c:numCache>
                <c:formatCode>General</c:formatCode>
                <c:ptCount val="9"/>
                <c:pt idx="0">
                  <c:v>7.0000000000000007E-2</c:v>
                </c:pt>
                <c:pt idx="1">
                  <c:v>0.09</c:v>
                </c:pt>
                <c:pt idx="2">
                  <c:v>0.1</c:v>
                </c:pt>
                <c:pt idx="3">
                  <c:v>0.13</c:v>
                </c:pt>
                <c:pt idx="4">
                  <c:v>0.15</c:v>
                </c:pt>
                <c:pt idx="5">
                  <c:v>0.15</c:v>
                </c:pt>
                <c:pt idx="6">
                  <c:v>0.2</c:v>
                </c:pt>
                <c:pt idx="7">
                  <c:v>0.22</c:v>
                </c:pt>
                <c:pt idx="8">
                  <c:v>0.24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3C0-4AD9-816A-F1B14BBD2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66256"/>
        <c:axId val="433960376"/>
      </c:scatterChart>
      <c:valAx>
        <c:axId val="433966256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0376"/>
        <c:crosses val="autoZero"/>
        <c:crossBetween val="midCat"/>
        <c:majorUnit val="1000"/>
      </c:valAx>
      <c:valAx>
        <c:axId val="433960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6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91304347826086"/>
          <c:y val="0.23791821561338289"/>
          <c:w val="0.75"/>
          <c:h val="0.5724907063197025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NW'!$I$103:$I$111</c:f>
              <c:numCache>
                <c:formatCode>General</c:formatCode>
                <c:ptCount val="9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</c:numCache>
            </c:numRef>
          </c:xVal>
          <c:yVal>
            <c:numRef>
              <c:f>'Daten NW'!$J$103:$J$111</c:f>
              <c:numCache>
                <c:formatCode>General</c:formatCode>
                <c:ptCount val="9"/>
                <c:pt idx="0">
                  <c:v>7.0000000000000007E-2</c:v>
                </c:pt>
                <c:pt idx="1">
                  <c:v>0.09</c:v>
                </c:pt>
                <c:pt idx="2">
                  <c:v>0.1</c:v>
                </c:pt>
                <c:pt idx="3">
                  <c:v>0.11</c:v>
                </c:pt>
                <c:pt idx="4">
                  <c:v>0.14000000000000001</c:v>
                </c:pt>
                <c:pt idx="5">
                  <c:v>0.18</c:v>
                </c:pt>
                <c:pt idx="6">
                  <c:v>0.19</c:v>
                </c:pt>
                <c:pt idx="7">
                  <c:v>0.21</c:v>
                </c:pt>
                <c:pt idx="8">
                  <c:v>0.24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95B-40B1-94C1-2B11A619F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61160"/>
        <c:axId val="433961552"/>
      </c:scatterChart>
      <c:valAx>
        <c:axId val="433961160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1552"/>
        <c:crosses val="autoZero"/>
        <c:crossBetween val="midCat"/>
        <c:majorUnit val="1000"/>
      </c:valAx>
      <c:valAx>
        <c:axId val="433961552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11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187989556135771"/>
          <c:y val="0.23703789437895825"/>
          <c:w val="0.76501305483028725"/>
          <c:h val="0.55926128205035464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NW'!$K$103:$K$111</c:f>
              <c:numCache>
                <c:formatCode>General</c:formatCode>
                <c:ptCount val="9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</c:numCache>
            </c:numRef>
          </c:xVal>
          <c:yVal>
            <c:numRef>
              <c:f>'Daten NW'!$L$103:$L$111</c:f>
              <c:numCache>
                <c:formatCode>General</c:formatCode>
                <c:ptCount val="9"/>
                <c:pt idx="0">
                  <c:v>0.04</c:v>
                </c:pt>
                <c:pt idx="1">
                  <c:v>0.04</c:v>
                </c:pt>
                <c:pt idx="2">
                  <c:v>0.05</c:v>
                </c:pt>
                <c:pt idx="3">
                  <c:v>0.06</c:v>
                </c:pt>
                <c:pt idx="4">
                  <c:v>7.0000000000000007E-2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C54-46FC-973E-3AB1E5A78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62728"/>
        <c:axId val="433963512"/>
      </c:scatterChart>
      <c:valAx>
        <c:axId val="433962728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3512"/>
        <c:crosses val="autoZero"/>
        <c:crossBetween val="midCat"/>
        <c:majorUnit val="1000"/>
      </c:valAx>
      <c:valAx>
        <c:axId val="433963512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2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04346239568211"/>
          <c:y val="0.23791821561338289"/>
          <c:w val="0.75269014798110923"/>
          <c:h val="0.56505576208178443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NW'!$M$103:$M$111</c:f>
              <c:numCache>
                <c:formatCode>General</c:formatCode>
                <c:ptCount val="9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</c:numCache>
            </c:numRef>
          </c:xVal>
          <c:yVal>
            <c:numRef>
              <c:f>'Daten NW'!$N$103:$N$111</c:f>
              <c:numCache>
                <c:formatCode>General</c:formatCode>
                <c:ptCount val="9"/>
                <c:pt idx="0">
                  <c:v>0.04</c:v>
                </c:pt>
                <c:pt idx="1">
                  <c:v>0.05</c:v>
                </c:pt>
                <c:pt idx="2">
                  <c:v>0.06</c:v>
                </c:pt>
                <c:pt idx="3">
                  <c:v>0.09</c:v>
                </c:pt>
                <c:pt idx="4">
                  <c:v>0.09</c:v>
                </c:pt>
                <c:pt idx="5">
                  <c:v>0.11</c:v>
                </c:pt>
                <c:pt idx="6">
                  <c:v>0.13</c:v>
                </c:pt>
                <c:pt idx="7">
                  <c:v>0.14000000000000001</c:v>
                </c:pt>
                <c:pt idx="8">
                  <c:v>0.16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DA7-4CCF-ACEB-A3A7F1DCF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56064"/>
        <c:axId val="433963904"/>
      </c:scatterChart>
      <c:valAx>
        <c:axId val="433956064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3904"/>
        <c:crosses val="autoZero"/>
        <c:crossBetween val="midCat"/>
        <c:majorUnit val="1000"/>
      </c:valAx>
      <c:valAx>
        <c:axId val="433963904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56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03108808290156"/>
          <c:y val="0.23791821561338289"/>
          <c:w val="0.76943005181347146"/>
          <c:h val="0.5836431226765799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NW'!$O$103:$O$111</c:f>
              <c:numCache>
                <c:formatCode>General</c:formatCode>
                <c:ptCount val="9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</c:numCache>
            </c:numRef>
          </c:xVal>
          <c:yVal>
            <c:numRef>
              <c:f>'Daten NW'!$P$103:$P$111</c:f>
              <c:numCache>
                <c:formatCode>General</c:formatCode>
                <c:ptCount val="9"/>
                <c:pt idx="0">
                  <c:v>0.04</c:v>
                </c:pt>
                <c:pt idx="1">
                  <c:v>0.05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0.09</c:v>
                </c:pt>
                <c:pt idx="5">
                  <c:v>0.1</c:v>
                </c:pt>
                <c:pt idx="6">
                  <c:v>0.11</c:v>
                </c:pt>
                <c:pt idx="7">
                  <c:v>0.14000000000000001</c:v>
                </c:pt>
                <c:pt idx="8">
                  <c:v>0.15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9F7-4F01-AEB3-85DFF3D99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66648"/>
        <c:axId val="433965864"/>
      </c:scatterChart>
      <c:valAx>
        <c:axId val="433966648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5864"/>
        <c:crosses val="autoZero"/>
        <c:crossBetween val="midCat"/>
        <c:majorUnit val="1000"/>
      </c:valAx>
      <c:valAx>
        <c:axId val="433965864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66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6579634464752"/>
          <c:y val="0.23137343510047143"/>
          <c:w val="0.77806788511749347"/>
          <c:h val="0.545100126762127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NW'!$Q$103:$Q$112</c:f>
              <c:numCache>
                <c:formatCode>General</c:formatCode>
                <c:ptCount val="10"/>
                <c:pt idx="0">
                  <c:v>3000</c:v>
                </c:pt>
                <c:pt idx="1">
                  <c:v>3500</c:v>
                </c:pt>
                <c:pt idx="2">
                  <c:v>4000</c:v>
                </c:pt>
                <c:pt idx="3">
                  <c:v>4500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  <c:pt idx="8">
                  <c:v>7000</c:v>
                </c:pt>
                <c:pt idx="9">
                  <c:v>7500</c:v>
                </c:pt>
              </c:numCache>
            </c:numRef>
          </c:xVal>
          <c:yVal>
            <c:numRef>
              <c:f>'Daten NW'!$R$103:$R$112</c:f>
              <c:numCache>
                <c:formatCode>General</c:formatCode>
                <c:ptCount val="10"/>
                <c:pt idx="0">
                  <c:v>0.02</c:v>
                </c:pt>
                <c:pt idx="1">
                  <c:v>0.03</c:v>
                </c:pt>
                <c:pt idx="2">
                  <c:v>0.05</c:v>
                </c:pt>
                <c:pt idx="3">
                  <c:v>0.06</c:v>
                </c:pt>
                <c:pt idx="4">
                  <c:v>0.09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0.19</c:v>
                </c:pt>
                <c:pt idx="9">
                  <c:v>0.23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62D-423E-88A2-5F1FDCEF2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956456"/>
        <c:axId val="434859312"/>
      </c:scatterChart>
      <c:valAx>
        <c:axId val="433956456"/>
        <c:scaling>
          <c:orientation val="minMax"/>
          <c:max val="7000"/>
          <c:min val="3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859312"/>
        <c:crosses val="autoZero"/>
        <c:crossBetween val="midCat"/>
        <c:majorUnit val="1000"/>
      </c:valAx>
      <c:valAx>
        <c:axId val="434859312"/>
        <c:scaling>
          <c:orientation val="minMax"/>
          <c:max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3956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45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25/03/2020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25/03/2020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25/03/2020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12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/>
              <a:t>		</a:t>
            </a:r>
            <a:r>
              <a:rPr lang="nl-NL" sz="3124" dirty="0">
                <a:latin typeface="Klavika Lt" panose="02000000000000000000" pitchFamily="50" charset="0"/>
              </a:rPr>
              <a:t>NW32 1 ¼”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="" xmlns:a16="http://schemas.microsoft.com/office/drawing/2014/main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="" xmlns:a16="http://schemas.microsoft.com/office/drawing/2014/main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="" xmlns:a16="http://schemas.microsoft.com/office/drawing/2014/main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="" xmlns:a16="http://schemas.microsoft.com/office/drawing/2014/main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="" xmlns:a16="http://schemas.microsoft.com/office/drawing/2014/main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585551" y="1677948"/>
            <a:ext cx="631804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="" xmlns:a16="http://schemas.microsoft.com/office/drawing/2014/main" id="{91F8081D-9BE0-FC41-A3D1-416029BC31D8}"/>
              </a:ext>
            </a:extLst>
          </p:cNvPr>
          <p:cNvSpPr/>
          <p:nvPr/>
        </p:nvSpPr>
        <p:spPr>
          <a:xfrm>
            <a:off x="749930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2" name="Rechthoek 31">
            <a:extLst>
              <a:ext uri="{FF2B5EF4-FFF2-40B4-BE49-F238E27FC236}">
                <a16:creationId xmlns="" xmlns:a16="http://schemas.microsoft.com/office/drawing/2014/main" id="{E9F3CE32-CC2A-6D4D-ABF9-1212279DB6EC}"/>
              </a:ext>
            </a:extLst>
          </p:cNvPr>
          <p:cNvSpPr/>
          <p:nvPr/>
        </p:nvSpPr>
        <p:spPr>
          <a:xfrm>
            <a:off x="3842454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3" name="Rechthoekige driehoek 32">
            <a:extLst>
              <a:ext uri="{FF2B5EF4-FFF2-40B4-BE49-F238E27FC236}">
                <a16:creationId xmlns="" xmlns:a16="http://schemas.microsoft.com/office/drawing/2014/main" id="{A40F0482-3EA9-4046-824C-1E97300AE843}"/>
              </a:ext>
            </a:extLst>
          </p:cNvPr>
          <p:cNvSpPr/>
          <p:nvPr/>
        </p:nvSpPr>
        <p:spPr>
          <a:xfrm>
            <a:off x="760372" y="8536990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5" name="Rechthoekige driehoek 34">
            <a:extLst>
              <a:ext uri="{FF2B5EF4-FFF2-40B4-BE49-F238E27FC236}">
                <a16:creationId xmlns="" xmlns:a16="http://schemas.microsoft.com/office/drawing/2014/main" id="{0DADFB5A-1AFD-104A-B5B8-CD63E226FFAB}"/>
              </a:ext>
            </a:extLst>
          </p:cNvPr>
          <p:cNvSpPr/>
          <p:nvPr/>
        </p:nvSpPr>
        <p:spPr>
          <a:xfrm>
            <a:off x="3842460" y="8537916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71" y="3686996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1µm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4074" y="8813159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150µm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82158" y="8800060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300µm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436748" y="784524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43108" y="8789578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343261" y="784452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49620" y="8788862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47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992379"/>
              </p:ext>
            </p:extLst>
          </p:nvPr>
        </p:nvGraphicFramePr>
        <p:xfrm>
          <a:off x="1035010" y="2022741"/>
          <a:ext cx="2685433" cy="193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Chart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978763"/>
              </p:ext>
            </p:extLst>
          </p:nvPr>
        </p:nvGraphicFramePr>
        <p:xfrm>
          <a:off x="4186847" y="1982962"/>
          <a:ext cx="2642154" cy="193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9" name="Chart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277003"/>
              </p:ext>
            </p:extLst>
          </p:nvPr>
        </p:nvGraphicFramePr>
        <p:xfrm>
          <a:off x="1007341" y="3677512"/>
          <a:ext cx="2728825" cy="193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0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165516"/>
              </p:ext>
            </p:extLst>
          </p:nvPr>
        </p:nvGraphicFramePr>
        <p:xfrm>
          <a:off x="4095394" y="3666805"/>
          <a:ext cx="2720511" cy="193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1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540607"/>
              </p:ext>
            </p:extLst>
          </p:nvPr>
        </p:nvGraphicFramePr>
        <p:xfrm>
          <a:off x="904390" y="5380800"/>
          <a:ext cx="2835084" cy="197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183229"/>
              </p:ext>
            </p:extLst>
          </p:nvPr>
        </p:nvGraphicFramePr>
        <p:xfrm>
          <a:off x="4027273" y="5384769"/>
          <a:ext cx="2804243" cy="1905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8" name="Chart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440483"/>
              </p:ext>
            </p:extLst>
          </p:nvPr>
        </p:nvGraphicFramePr>
        <p:xfrm>
          <a:off x="1010447" y="7110362"/>
          <a:ext cx="2708594" cy="184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9" name="Chart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775649"/>
              </p:ext>
            </p:extLst>
          </p:nvPr>
        </p:nvGraphicFramePr>
        <p:xfrm>
          <a:off x="3934848" y="7091617"/>
          <a:ext cx="2870581" cy="196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70" name="Image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72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71" name="ZoneTexte 70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5574</TotalTime>
  <Words>110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292</cp:revision>
  <cp:lastPrinted>2020-01-07T11:18:14Z</cp:lastPrinted>
  <dcterms:created xsi:type="dcterms:W3CDTF">2017-10-18T16:41:41Z</dcterms:created>
  <dcterms:modified xsi:type="dcterms:W3CDTF">2020-03-25T14:23:45Z</dcterms:modified>
</cp:coreProperties>
</file>